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4"/>
  </p:notesMasterIdLst>
  <p:sldIdLst>
    <p:sldId id="327" r:id="rId2"/>
    <p:sldId id="431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257" r:id="rId12"/>
    <p:sldId id="330" r:id="rId13"/>
    <p:sldId id="357" r:id="rId14"/>
    <p:sldId id="364" r:id="rId15"/>
    <p:sldId id="363" r:id="rId16"/>
    <p:sldId id="329" r:id="rId17"/>
    <p:sldId id="331" r:id="rId18"/>
    <p:sldId id="332" r:id="rId19"/>
    <p:sldId id="333" r:id="rId20"/>
    <p:sldId id="258" r:id="rId21"/>
    <p:sldId id="259" r:id="rId22"/>
    <p:sldId id="260" r:id="rId23"/>
    <p:sldId id="261" r:id="rId24"/>
    <p:sldId id="337" r:id="rId25"/>
    <p:sldId id="408" r:id="rId26"/>
    <p:sldId id="409" r:id="rId27"/>
    <p:sldId id="411" r:id="rId28"/>
    <p:sldId id="413" r:id="rId29"/>
    <p:sldId id="414" r:id="rId30"/>
    <p:sldId id="415" r:id="rId31"/>
    <p:sldId id="416" r:id="rId32"/>
    <p:sldId id="417" r:id="rId33"/>
    <p:sldId id="338" r:id="rId34"/>
    <p:sldId id="334" r:id="rId35"/>
    <p:sldId id="262" r:id="rId36"/>
    <p:sldId id="263" r:id="rId37"/>
    <p:sldId id="264" r:id="rId38"/>
    <p:sldId id="265" r:id="rId39"/>
    <p:sldId id="418" r:id="rId40"/>
    <p:sldId id="267" r:id="rId41"/>
    <p:sldId id="268" r:id="rId42"/>
    <p:sldId id="335" r:id="rId43"/>
    <p:sldId id="269" r:id="rId44"/>
    <p:sldId id="270" r:id="rId45"/>
    <p:sldId id="271" r:id="rId46"/>
    <p:sldId id="272" r:id="rId47"/>
    <p:sldId id="273" r:id="rId48"/>
    <p:sldId id="274" r:id="rId49"/>
    <p:sldId id="340" r:id="rId50"/>
    <p:sldId id="419" r:id="rId51"/>
    <p:sldId id="420" r:id="rId52"/>
    <p:sldId id="421" r:id="rId53"/>
    <p:sldId id="278" r:id="rId54"/>
    <p:sldId id="279" r:id="rId55"/>
    <p:sldId id="280" r:id="rId56"/>
    <p:sldId id="281" r:id="rId57"/>
    <p:sldId id="282" r:id="rId58"/>
    <p:sldId id="299" r:id="rId59"/>
    <p:sldId id="300" r:id="rId60"/>
    <p:sldId id="289" r:id="rId61"/>
    <p:sldId id="291" r:id="rId62"/>
    <p:sldId id="287" r:id="rId63"/>
    <p:sldId id="293" r:id="rId64"/>
    <p:sldId id="422" r:id="rId65"/>
    <p:sldId id="296" r:id="rId66"/>
    <p:sldId id="277" r:id="rId67"/>
    <p:sldId id="283" r:id="rId68"/>
    <p:sldId id="284" r:id="rId69"/>
    <p:sldId id="285" r:id="rId70"/>
    <p:sldId id="286" r:id="rId71"/>
    <p:sldId id="301" r:id="rId72"/>
    <p:sldId id="302" r:id="rId73"/>
    <p:sldId id="359" r:id="rId74"/>
    <p:sldId id="360" r:id="rId75"/>
    <p:sldId id="368" r:id="rId76"/>
    <p:sldId id="372" r:id="rId77"/>
    <p:sldId id="397" r:id="rId78"/>
    <p:sldId id="341" r:id="rId79"/>
    <p:sldId id="303" r:id="rId80"/>
    <p:sldId id="369" r:id="rId81"/>
    <p:sldId id="370" r:id="rId82"/>
    <p:sldId id="371" r:id="rId83"/>
    <p:sldId id="304" r:id="rId84"/>
    <p:sldId id="305" r:id="rId85"/>
    <p:sldId id="343" r:id="rId86"/>
    <p:sldId id="348" r:id="rId87"/>
    <p:sldId id="342" r:id="rId88"/>
    <p:sldId id="349" r:id="rId89"/>
    <p:sldId id="345" r:id="rId90"/>
    <p:sldId id="346" r:id="rId91"/>
    <p:sldId id="347" r:id="rId92"/>
    <p:sldId id="399" r:id="rId93"/>
    <p:sldId id="374" r:id="rId94"/>
    <p:sldId id="373" r:id="rId95"/>
    <p:sldId id="398" r:id="rId96"/>
    <p:sldId id="376" r:id="rId97"/>
    <p:sldId id="392" r:id="rId98"/>
    <p:sldId id="375" r:id="rId99"/>
    <p:sldId id="380" r:id="rId100"/>
    <p:sldId id="383" r:id="rId101"/>
    <p:sldId id="384" r:id="rId102"/>
    <p:sldId id="385" r:id="rId103"/>
    <p:sldId id="381" r:id="rId104"/>
    <p:sldId id="387" r:id="rId105"/>
    <p:sldId id="386" r:id="rId106"/>
    <p:sldId id="388" r:id="rId107"/>
    <p:sldId id="391" r:id="rId108"/>
    <p:sldId id="393" r:id="rId109"/>
    <p:sldId id="389" r:id="rId110"/>
    <p:sldId id="394" r:id="rId111"/>
    <p:sldId id="395" r:id="rId112"/>
    <p:sldId id="390" r:id="rId113"/>
    <p:sldId id="382" r:id="rId114"/>
    <p:sldId id="396" r:id="rId115"/>
    <p:sldId id="400" r:id="rId116"/>
    <p:sldId id="351" r:id="rId117"/>
    <p:sldId id="352" r:id="rId118"/>
    <p:sldId id="314" r:id="rId119"/>
    <p:sldId id="315" r:id="rId120"/>
    <p:sldId id="403" r:id="rId121"/>
    <p:sldId id="404" r:id="rId122"/>
    <p:sldId id="405" r:id="rId123"/>
    <p:sldId id="406" r:id="rId124"/>
    <p:sldId id="377" r:id="rId125"/>
    <p:sldId id="378" r:id="rId126"/>
    <p:sldId id="379" r:id="rId127"/>
    <p:sldId id="407" r:id="rId128"/>
    <p:sldId id="306" r:id="rId129"/>
    <p:sldId id="358" r:id="rId130"/>
    <p:sldId id="307" r:id="rId131"/>
    <p:sldId id="308" r:id="rId132"/>
    <p:sldId id="309" r:id="rId133"/>
    <p:sldId id="310" r:id="rId134"/>
    <p:sldId id="311" r:id="rId135"/>
    <p:sldId id="312" r:id="rId136"/>
    <p:sldId id="313" r:id="rId137"/>
    <p:sldId id="316" r:id="rId138"/>
    <p:sldId id="317" r:id="rId139"/>
    <p:sldId id="353" r:id="rId140"/>
    <p:sldId id="354" r:id="rId141"/>
    <p:sldId id="423" r:id="rId142"/>
    <p:sldId id="424" r:id="rId143"/>
    <p:sldId id="425" r:id="rId144"/>
    <p:sldId id="426" r:id="rId145"/>
    <p:sldId id="427" r:id="rId146"/>
    <p:sldId id="428" r:id="rId147"/>
    <p:sldId id="429" r:id="rId148"/>
    <p:sldId id="430" r:id="rId149"/>
    <p:sldId id="318" r:id="rId150"/>
    <p:sldId id="319" r:id="rId151"/>
    <p:sldId id="401" r:id="rId152"/>
    <p:sldId id="402" r:id="rId15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1" autoAdjust="0"/>
    <p:restoredTop sz="96433" autoAdjust="0"/>
  </p:normalViewPr>
  <p:slideViewPr>
    <p:cSldViewPr>
      <p:cViewPr varScale="1">
        <p:scale>
          <a:sx n="173" d="100"/>
          <a:sy n="173" d="100"/>
        </p:scale>
        <p:origin x="844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 smtClean="0"/>
            <a:t>Input</a:t>
          </a:r>
          <a:endParaRPr lang="de-DE" dirty="0"/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 smtClean="0"/>
            <a:t>Feature </a:t>
          </a:r>
          <a:r>
            <a:rPr lang="de-DE" dirty="0" err="1" smtClean="0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 smtClean="0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 smtClean="0"/>
            <a:t>Output</a:t>
          </a:r>
          <a:endParaRPr lang="de-DE" dirty="0"/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24.03.2020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8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2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CV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transfer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CV </a:t>
            </a:r>
            <a:r>
              <a:rPr lang="de-DE" sz="1600" dirty="0" err="1" smtClean="0">
                <a:solidFill>
                  <a:srgbClr val="000000"/>
                </a:solidFill>
              </a:rPr>
              <a:t>preprocessing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ML in </a:t>
            </a:r>
            <a:r>
              <a:rPr lang="de-DE" sz="1600" dirty="0" err="1" smtClean="0">
                <a:solidFill>
                  <a:srgbClr val="000000"/>
                </a:solidFill>
              </a:rPr>
              <a:t>general</a:t>
            </a:r>
            <a:r>
              <a:rPr lang="de-DE" sz="1600" dirty="0" smtClean="0">
                <a:solidFill>
                  <a:srgbClr val="000000"/>
                </a:solidFill>
              </a:rPr>
              <a:t>, e.g.,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 smtClean="0">
                <a:solidFill>
                  <a:srgbClr val="000000"/>
                </a:solidFill>
              </a:rPr>
              <a:t>Rekognition</a:t>
            </a:r>
            <a:r>
              <a:rPr lang="de-DE" sz="1600" dirty="0" smtClean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31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 algn="ctr"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 algn="ctr">
              <a:lnSpc>
                <a:spcPct val="150000"/>
              </a:lnSpc>
            </a:pPr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5075"/>
              </p:ext>
            </p:extLst>
          </p:nvPr>
        </p:nvGraphicFramePr>
        <p:xfrm>
          <a:off x="1524000" y="13970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3095836" y="806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6264188" y="-5674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778058" y="7094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946410" y="6834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57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JJ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noun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verb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BoW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tf-idf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br>
              <a:rPr lang="de-DE" sz="1600" dirty="0" smtClean="0">
                <a:solidFill>
                  <a:srgbClr val="000000"/>
                </a:solidFill>
              </a:rPr>
            </a:br>
            <a:r>
              <a:rPr lang="de-DE" sz="1600" dirty="0" smtClean="0">
                <a:solidFill>
                  <a:srgbClr val="000000"/>
                </a:solidFill>
              </a:rPr>
              <a:t>n-gram, </a:t>
            </a:r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2817</Words>
  <Application>Microsoft Office PowerPoint</Application>
  <PresentationFormat>Bildschirmpräsentation (4:3)</PresentationFormat>
  <Paragraphs>1129</Paragraphs>
  <Slides>152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152</vt:i4>
      </vt:variant>
    </vt:vector>
  </HeadingPairs>
  <TitlesOfParts>
    <vt:vector size="161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399</cp:revision>
  <dcterms:created xsi:type="dcterms:W3CDTF">2015-04-01T08:25:24Z</dcterms:created>
  <dcterms:modified xsi:type="dcterms:W3CDTF">2020-03-24T15:38:34Z</dcterms:modified>
</cp:coreProperties>
</file>